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120" d="100"/>
          <a:sy n="120" d="100"/>
        </p:scale>
        <p:origin x="1908" y="-19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400" dirty="0"/>
              <a:t>Week of Jan. </a:t>
            </a:r>
            <a:r>
              <a:rPr lang="en-US" sz="2400"/>
              <a:t>26, </a:t>
            </a:r>
            <a:r>
              <a:rPr lang="en-US" sz="2400" dirty="0"/>
              <a:t>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Dates to Remember:</a:t>
            </a:r>
            <a:endParaRPr lang="en-US" dirty="0"/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1400" b="1" dirty="0">
                <a:highlight>
                  <a:srgbClr val="FFFF00"/>
                </a:highlight>
              </a:rPr>
              <a:t>February 12 – Valentine’s Party at 9:15</a:t>
            </a:r>
          </a:p>
          <a:p>
            <a:pPr algn="ctr"/>
            <a:endParaRPr lang="en-US" sz="1400" b="1" dirty="0">
              <a:highlight>
                <a:srgbClr val="FFFF00"/>
              </a:highlight>
            </a:endParaRPr>
          </a:p>
          <a:p>
            <a:pPr algn="ctr"/>
            <a:endParaRPr lang="en-US" sz="1400" b="1" dirty="0">
              <a:highlight>
                <a:srgbClr val="FFFF00"/>
              </a:highlight>
            </a:endParaRPr>
          </a:p>
          <a:p>
            <a:pPr algn="ctr"/>
            <a:r>
              <a:rPr lang="en-US" sz="1400" b="1" dirty="0">
                <a:highlight>
                  <a:srgbClr val="FFFF00"/>
                </a:highlight>
              </a:rPr>
              <a:t>February 12- Early Dismissal</a:t>
            </a:r>
          </a:p>
          <a:p>
            <a:pPr algn="ctr"/>
            <a:r>
              <a:rPr lang="en-US" sz="1400" b="1" dirty="0">
                <a:highlight>
                  <a:srgbClr val="FFFF00"/>
                </a:highlight>
              </a:rPr>
              <a:t>3-year-olds – 10:10</a:t>
            </a:r>
          </a:p>
          <a:p>
            <a:pPr algn="ctr"/>
            <a:r>
              <a:rPr lang="en-US" sz="1400" b="1" dirty="0">
                <a:highlight>
                  <a:srgbClr val="FFFF00"/>
                </a:highlight>
              </a:rPr>
              <a:t>4-year-olds – 12:10</a:t>
            </a:r>
          </a:p>
          <a:p>
            <a:pPr algn="ctr"/>
            <a:endParaRPr lang="en-US" sz="1400" b="1" dirty="0">
              <a:highlight>
                <a:srgbClr val="FFFF00"/>
              </a:highlight>
            </a:endParaRPr>
          </a:p>
          <a:p>
            <a:pPr algn="ctr"/>
            <a:endParaRPr lang="en-US" sz="1400" b="1" dirty="0">
              <a:highlight>
                <a:srgbClr val="FFFF00"/>
              </a:highlight>
            </a:endParaRPr>
          </a:p>
          <a:p>
            <a:pPr algn="ctr"/>
            <a:r>
              <a:rPr lang="en-US" sz="1400" b="1" dirty="0">
                <a:highlight>
                  <a:srgbClr val="FFFF00"/>
                </a:highlight>
              </a:rPr>
              <a:t>February 13 – No School</a:t>
            </a:r>
          </a:p>
          <a:p>
            <a:pPr algn="ctr"/>
            <a:endParaRPr lang="en-US" sz="1400" b="1" dirty="0">
              <a:highlight>
                <a:srgbClr val="FFFF00"/>
              </a:highlight>
            </a:endParaRPr>
          </a:p>
          <a:p>
            <a:pPr algn="ctr"/>
            <a:endParaRPr lang="en-US" sz="1400" b="1" dirty="0">
              <a:highlight>
                <a:srgbClr val="FFFF00"/>
              </a:highlight>
            </a:endParaRPr>
          </a:p>
          <a:p>
            <a:pPr algn="ctr"/>
            <a:r>
              <a:rPr lang="en-US" sz="1400" b="1" dirty="0">
                <a:highlight>
                  <a:srgbClr val="FFFF00"/>
                </a:highlight>
              </a:rPr>
              <a:t>February 16 – No School -  President’s Day</a:t>
            </a:r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1600" dirty="0"/>
              <a:t>This week we will be learning about the letter “Oo” and reviewing numbers/shapes.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We will be learning things from our unit called “Things That Go”.</a:t>
            </a:r>
            <a:endParaRPr lang="en-US" sz="1600" b="1" dirty="0"/>
          </a:p>
          <a:p>
            <a:pPr algn="ctr"/>
            <a:endParaRPr lang="en-US" sz="1600" b="1" dirty="0"/>
          </a:p>
          <a:p>
            <a:pPr algn="ctr"/>
            <a:r>
              <a:rPr lang="en-US" sz="1600" dirty="0"/>
              <a:t>We will continue to practice our classroom rules, playing nicely with our friends, and sharing daily.</a:t>
            </a:r>
          </a:p>
          <a:p>
            <a:pPr algn="ctr"/>
            <a:endParaRPr lang="en-US" dirty="0"/>
          </a:p>
          <a:p>
            <a:pPr algn="ctr"/>
            <a:r>
              <a:rPr lang="en-US" sz="1600" dirty="0"/>
              <a:t>Our Valentine’s Party will be on February 12. I will send a sign-up out soon. We will also be exchanging Valentine cards. I’ll be sending a list of the students soon.</a:t>
            </a:r>
          </a:p>
          <a:p>
            <a:pPr algn="ctr"/>
            <a:endParaRPr lang="en-US" sz="1600" dirty="0"/>
          </a:p>
          <a:p>
            <a:pPr algn="ctr"/>
            <a:r>
              <a:rPr lang="en-US" sz="1600" b="1" dirty="0">
                <a:highlight>
                  <a:srgbClr val="FFFF00"/>
                </a:highlight>
              </a:rPr>
              <a:t>February 12 - We will be dismissing early. </a:t>
            </a:r>
            <a:r>
              <a:rPr lang="en-US" sz="1600" b="1" dirty="0"/>
              <a:t>We will be dismissing the 3-year-olds at 10:10 and the 4-year-olds at 12:00.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20167</TotalTime>
  <Words>183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110</cp:revision>
  <dcterms:created xsi:type="dcterms:W3CDTF">2016-05-19T19:32:37Z</dcterms:created>
  <dcterms:modified xsi:type="dcterms:W3CDTF">2026-01-23T20:06:02Z</dcterms:modified>
</cp:coreProperties>
</file>